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973C-E1D9-4501-9B7E-99C06CD39E46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7B4B7-FFF9-4DDF-8A70-746FCDC927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78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973C-E1D9-4501-9B7E-99C06CD39E46}" type="datetimeFigureOut">
              <a:rPr lang="zh-TW" altLang="en-US" smtClean="0"/>
              <a:t>2021/12/10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7B4B7-FFF9-4DDF-8A70-746FCDC927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90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smtClean="0"/>
              <a:t>Formosan Union Chemical Corp.</a:t>
            </a:r>
            <a:endParaRPr lang="en-US" altLang="en-US" sz="6000" dirty="0"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smtClean="0"/>
              <a:t>CONSOLIDATED STATEMENTS OF INCOME IN THE LAST 5 YEARS</a:t>
            </a:r>
            <a:endParaRPr lang="en-US" altLang="en-US" sz="2400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65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smtClean="0"/>
              <a:t>CONSOLIDATED REVENUE IN THE LAST 5 YEARS</a:t>
            </a:r>
            <a:endParaRPr lang="en-US" altLang="en-US" sz="3200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smtClean="0"/>
              <a:t>NET PROFIT </a:t>
            </a:r>
            <a:r>
              <a:rPr lang="en-US" altLang="zh-TW" sz="3200" smtClean="0">
                <a:ea typeface="新細明體" panose="02020500000000000000" pitchFamily="18" charset="-120"/>
              </a:rPr>
              <a:t>(After Tax) </a:t>
            </a:r>
            <a:r>
              <a:rPr lang="en-US" altLang="en-US" sz="3200" smtClean="0"/>
              <a:t>IN THE LAST 5 YEARS</a:t>
            </a:r>
            <a:endParaRPr lang="en-US" altLang="en-US" sz="3200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8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smtClean="0"/>
              <a:t>SIMPLIFIED CONSOLIDATED STATEMENTS OF INCOME</a:t>
            </a:r>
            <a:endParaRPr lang="en-US" altLang="en-US" sz="2800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4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smtClean="0"/>
              <a:t>Financial ratio analysis in the last 5 years</a:t>
            </a:r>
            <a:endParaRPr lang="en-US" altLang="en-US" sz="3200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1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smtClean="0"/>
              <a:t>Q&amp;A</a:t>
            </a:r>
            <a:endParaRPr lang="en-US" altLang="en-US" sz="6600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0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5400" smtClean="0"/>
              <a:t>Disclaimer</a:t>
            </a:r>
            <a:endParaRPr lang="en-US" altLang="en-US" sz="540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2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smtClean="0"/>
              <a:t>Company Historical Highlights</a:t>
            </a:r>
            <a:endParaRPr lang="en-US" altLang="en-US" sz="4800" b="1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0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Business Scope</a:t>
            </a:r>
            <a:endParaRPr lang="en-US" altLang="en-US" b="1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6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ts val="4000"/>
              </a:lnSpc>
              <a:spcBef>
                <a:spcPts val="2400"/>
              </a:spcBef>
              <a:spcAft>
                <a:spcPts val="1800"/>
              </a:spcAft>
              <a:buFontTx/>
              <a:buChar char="•"/>
            </a:pPr>
            <a:r>
              <a:rPr lang="en-US" altLang="zh-TW" sz="3200" smtClean="0">
                <a:ea typeface="新細明體" panose="02020500000000000000" pitchFamily="18" charset="-120"/>
              </a:rPr>
              <a:t>Business Proportion for Main Products (Departments)</a:t>
            </a:r>
            <a:r>
              <a:rPr lang="zh-TW" altLang="zh-TW" smtClean="0"/>
              <a:t/>
            </a:r>
            <a:br>
              <a:rPr lang="zh-TW" altLang="zh-TW" smtClean="0"/>
            </a:br>
            <a:r>
              <a:rPr lang="en-US" altLang="en-US" sz="2400" smtClean="0"/>
              <a:t>Our main business focuses on the manufacturing and sale of the products and derivatives below: Alkyl benzene, alkyl phenol, alkyl benzene sulfonic acid and hydrocarbon resin.</a:t>
            </a:r>
            <a:endParaRPr lang="en-US" altLang="en-US" sz="2400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9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Tx/>
              <a:buChar char="•"/>
            </a:pPr>
            <a:r>
              <a:rPr lang="en-US" altLang="en-US" sz="3200" b="1" smtClean="0"/>
              <a:t>Our Products</a:t>
            </a:r>
            <a:endParaRPr lang="en-US" altLang="en-US" sz="3200" b="1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0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z="3200" b="1" smtClean="0"/>
              <a:t>Market Analysis</a:t>
            </a:r>
            <a:endParaRPr lang="en-US" altLang="en-US" sz="3200" b="1" smtClean="0"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z="3200" b="1" smtClean="0"/>
              <a:t>Short and Long Term Business Development Plans</a:t>
            </a:r>
            <a:endParaRPr lang="en-US" altLang="en-US" sz="3200" b="1" smtClean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寬螢幕</PresentationFormat>
  <Paragraphs>14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Calibri</vt:lpstr>
      <vt:lpstr>Calibri Light</vt:lpstr>
      <vt:lpstr>Office 佈景主題</vt:lpstr>
      <vt:lpstr>Formosan Union Chemical Corp.</vt:lpstr>
      <vt:lpstr>Disclaimer</vt:lpstr>
      <vt:lpstr>Company Historical Highlights</vt:lpstr>
      <vt:lpstr>Business Scope</vt:lpstr>
      <vt:lpstr>Business Proportion for Main Products (Departments) Our main business focuses on the manufacturing and sale of the products and derivatives below: Alkyl benzene, alkyl phenol, alkyl benzene sulfonic acid and hydrocarbon resin.</vt:lpstr>
      <vt:lpstr>Our Products</vt:lpstr>
      <vt:lpstr>Market Analysis</vt:lpstr>
      <vt:lpstr>Short and Long Term Business Development Plans</vt:lpstr>
      <vt:lpstr>PowerPoint 簡報</vt:lpstr>
      <vt:lpstr>CONSOLIDATED STATEMENTS OF INCOME IN THE LAST 5 YEARS</vt:lpstr>
      <vt:lpstr>CONSOLIDATED REVENUE IN THE LAST 5 YEARS</vt:lpstr>
      <vt:lpstr>NET PROFIT (After Tax) IN THE LAST 5 YEARS</vt:lpstr>
      <vt:lpstr>SIMPLIFIED CONSOLIDATED STATEMENTS OF INCOME</vt:lpstr>
      <vt:lpstr>Financial ratio analysis in the last 5 years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Formosan Union Chemical Corp.</dc:title>
  <dc:creator>吳靜姍</dc:creator>
  <cp:lastModifiedBy>吳靜姍</cp:lastModifiedBy>
  <cp:revision>1</cp:revision>
  <dcterms:created xsi:type="dcterms:W3CDTF">2021-12-10T06:48:38Z</dcterms:created>
  <dcterms:modified xsi:type="dcterms:W3CDTF">2021-12-10T06:48:39Z</dcterms:modified>
</cp:coreProperties>
</file>